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رضوان شاکرمی فیلی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حسن عزیزی درونکلائی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4023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جوادغلامی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4377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حسین خانی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7803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حسین درویشی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0315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حنانه علیپور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77306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حیدرقاسمی زرین آبادی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703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دانیال کوچکپور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11681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رامین شاه میرزایی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2578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رعنا قائمی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5530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رئوفه اصغری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44764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زهراقاسمی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653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علی خادمیان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2725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ملک تویه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9186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هادیزاده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6538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زوار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6873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ساداتی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29134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ساره بنی رلد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43090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سجاد لطیفی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58249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سحر شکیبافر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7125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" y="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سحر اعتماد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6499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سلامی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504186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سلیمانی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3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حاتم اوشانی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82159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سهاداداش تبار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4264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سها سیفی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3550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سوگند اطاقلو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0834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قاسم علوی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49133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کاظم یوسفی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2908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جلال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5557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سیدحسن عمادی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62512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زهرا برارنیا اطاقسرا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85094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فاطمه زهرا رحیمی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7063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مریم انتظاری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781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علی اصغر درونکلائی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08038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عسل علایی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67068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عقاید کاشی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76088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غزاله احسانی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19005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باقری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481838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زهرا علی تبار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68645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زهرا مستشرق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26039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شرفی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882814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شفیعی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66041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علایی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190328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علیمرادی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666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سعیدی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52405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قنبری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32228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کاکو لاریمی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29134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معافی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953020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هادیزاده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902693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هلالی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30904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فائزه آقا علیان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74030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0490" y="269114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فرزانه عرب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875866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کلانتری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85684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لادن رستمی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092799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مبین اتشران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057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دوزنده طبرستانی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859960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مجید یعقوبی قره تپه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63550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گلشاهی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323356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خوجه دیزجی تبریز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9225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صادق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26685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کتابی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217001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باقررهامی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8566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حسینی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514895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دباغیان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854152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ملکی دلارستاقی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169643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مهسا نیک بخت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017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مهدی قربان پور ولوکلائی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44346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موسوی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97449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نازنین طبری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357497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ندا زاهدی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623641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نرگس شیرزادفر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62106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نسرین گنجینه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97342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هانا یوسف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835918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هنگامه متانی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334293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یگانه کریمی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029201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دوستعلی دهقان چاچکامی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481204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388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سیف اله برارزاده لداری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527298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293592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69840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072319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640491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294387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261572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867540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521782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612701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79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عمران احمدنژاد چهره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208202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155510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42143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653760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28488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400375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51744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04458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809495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371934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458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سیدمحسن رجبیان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81341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861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امیری هنزایی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629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عباس کاردگر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34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میثم فلاح جلودار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879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اکبر نیک سیرت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033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سالار هاشمپور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228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هدیه خواجه حسینی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613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سجادلطیفی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3537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ابراهیم رشیدزاده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2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علی جهاندارلاشکی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31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ترک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856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احمدباقری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297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مهسا قنبری کرندق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0808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عباس حسین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523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سیدکاظم یوسفی ریکنده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922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غلامعلی قربانی پایین لموکی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44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خیرالله مسلمی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320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قاسم عزیزی درونکلائی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174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فاطمه زارع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8084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ابوالقاسم شهابی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307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یاسراکبری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4204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فرهودی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6382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مسعود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533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همتا زال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2583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سمیه عباسی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9007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فریده محمدی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995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وحیده خسروانی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2160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حرمت جمشید نژاد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791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نگین زیادی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228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صدیقه سیفی اسکی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6055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نیلوفر صالحی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2271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صداقت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1523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محمدصادق مهری خنکداری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1490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سیدجلال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544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پریسا حمدالهی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248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سیدحسن عمادی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4090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کمانی فرح آبادی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8813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محبوبه کفشگر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737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نوروز علی ابراهیم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816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سیدمجتبی خاتمی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0495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محدثه مرادی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2353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عایشه بصری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049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کیانا عقاید کاشی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7246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 البنین بلوچ 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4986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میناالسادات برومند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08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رفاهیتی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0818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عارفه السادات افضلی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93738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حسن حسین پور استیار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0931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شفیعی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75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مهسا خدایاری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3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سلطانپور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1295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سیما آراسته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167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هادیان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6479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راحیل اسمعیل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7939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کوثرعلیزاده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5171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غلامی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834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طاهرنژاد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900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حمیدی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25421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هاشمی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64354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مینا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68522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مهلادهقان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737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امیر نیک مهر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509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آرش فتحی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18387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مسلمی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42929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باباپور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7683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64861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زهرا علی 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9623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اسفندیاری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662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مهدیه محمدیان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17666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رستمی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15530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شاه بهرامی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3856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 کیا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1651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مهسا خدایاری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4022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نرگس رضایی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1297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ناصرتورانی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2851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نازنین فخری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8129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619" y="2733675"/>
            <a:ext cx="242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راحله عباسی پلگ آباد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1159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علوی مقدم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94507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ابراهیم رشیدزاده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549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62197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ابراهیم عبادی لمراسکی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4478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اکرم السادات قنبری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9176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 البنین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901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امیرحسین رضوی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5484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امیرمحمد مرادی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25450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انسیه آذر کمند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07518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آرش زاهدی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07829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بهار اریمی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1365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پرهام شکوهی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7394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3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9" y="27336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پریسا اکبرزاده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821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2290</Words>
  <Application>Microsoft Office PowerPoint</Application>
  <PresentationFormat>On-screen Show (4:3)</PresentationFormat>
  <Paragraphs>548</Paragraphs>
  <Slides>190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190</vt:i4>
      </vt:variant>
    </vt:vector>
  </HeadingPairs>
  <TitlesOfParts>
    <vt:vector size="19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sedaghati</dc:creator>
  <cp:lastModifiedBy>admin</cp:lastModifiedBy>
  <cp:revision>34</cp:revision>
  <dcterms:created xsi:type="dcterms:W3CDTF">2021-12-12T08:08:23Z</dcterms:created>
  <dcterms:modified xsi:type="dcterms:W3CDTF">2022-01-11T09:21:58Z</dcterms:modified>
</cp:coreProperties>
</file>