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7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1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9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6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0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1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8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0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5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زینب کیاسالار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740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خسروی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714072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زینب هادیزاده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781684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اسعدی قره تپه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085066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سیده مبینا تقوی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493663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سیدکاظم یوسفی ریکنده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865852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سمیه عباسی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667304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سیده ثنا سیدی تبار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945662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مهین فاضلی فر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243406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زهراروستایی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725493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امید شمس نجاتی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538057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مائده کبیری کناری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9771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بهاره صفری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748861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محمد سلطانی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441435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محمد حسین حسام محسنی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454070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علی عبداللهی زمیدانی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756107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حسین راستاد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608182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رقیه رضازاده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888705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6968" y="2700670"/>
            <a:ext cx="280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حمیدرضا ابراهیم پور مالفجانی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317125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عباس کاردگر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166628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مرضیه قربانعلی نیا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487821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صدیقه سیفی اسکی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268049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مریم صداقت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283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ترنم محمودی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28697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مائده کمانی فرح آبادی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601599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محبوبه کفشگر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423481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دوستعلی دهقان چاچکامی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320020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سیده زهرا برارنیا اطاقسرا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9251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21935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جمیله قلی پور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528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جواد غلامی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853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حسام محسنی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9907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حسن عزیزی درونکلائی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941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حمیدرضا ابراهیم پور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8863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حیدرقاسمی زرین آبادی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0109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خدیجه سلیمی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256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ابراهیم حبیبی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3407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خیرالله مسلمی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8229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رضا رضائی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7554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رقیه رضازاده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5040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روستایی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2390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روشنک حاتمی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7443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زهراتصدقی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6477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زهراقدمی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9935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زینب قربانزاده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5841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ساناز اسدی رحمتی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0594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 سجاد زوارنیاکی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416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ابراهیم طالبی کبودی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9429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سحرمجیدی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9454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مریم رنجبر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180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سیدکاظم یوسفی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6965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 محسن رجبیان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028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سیده ثنا سیدی تبار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2788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سیده حمیده ساداتی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1414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987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سیده مبینا تقوی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48670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شهناز بردباری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5020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صبرعلی صادقی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6822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عباس حسین 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756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ابوالقاسم شهابی اتویی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9204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علی عبداللهی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2610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غلامعلی قربانی پایین لموکی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8598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اسعدی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92317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زهرابراری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56574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زهر ا ناییجیان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5989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کارگران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2965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یعقوبی کارنامی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626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فائزه محسنی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49269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فرهاد محمدی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27100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فیروزه طاهری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528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احمد آزادی همت آبادی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69428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گلسا خاکسار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09619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لیلی قربانی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45395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مائده کبیری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00091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محمد سلطانی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37114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محمدکارگران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64284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4320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محنا آویش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91511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مریم اکبری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17968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مریم حسینی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2739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مسعود امیرلو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4287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مسعود جعفری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147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احمد باقری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26656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معصومه نبی 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99008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ملیکا اسکندری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81967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مهدی قربانپورولوکلائی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66236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مهراسا علیزاده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32557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مهسا حقانی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1677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مهسا شاهین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76266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میثم احسانی تیرتاشی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0969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مسعود امیرلو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14570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نوروز علی ابراهیم 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08703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هانا یوسف پور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99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امید شمس نجاتی رجایی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05679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هدیه بینا باجی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77966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وحیده خسروانی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73052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یاسر اکبری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6267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یگانه کریمی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20640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رضا رحیمی رستکی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58275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سلیمان شاه حسین 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4440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محمد رضا ریاحی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55384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مریم مهدوی فرد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33640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مینا السادات برومند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87332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غزاله کاظمی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474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سحریاری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21772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لیلی حقیقی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23729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زهرادشتی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90386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علیمرادی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81517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طهورا ناییجی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12597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محمدباقر علیخانی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81063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محدثه هلیرودی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842552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سوگند مهدی نژاد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55480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زهرامرادپور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718573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زهرا مقرب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921094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تاج الدین صابری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5862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بتول قاسمی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376564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حمید رضا صابری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395297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مائده کیائی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135113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سها سیفی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750991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حمیدرضا سپانلو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09562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باباپور ملکشاه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891691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عباس کاردگر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54641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محسن محمودی النگی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814868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طاهره نیکجو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891424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انسیه آذرکمند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830384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6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934" y="270067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صدف سوداگر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08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1530</Words>
  <Application>Microsoft Office PowerPoint</Application>
  <PresentationFormat>On-screen Show (4:3)</PresentationFormat>
  <Paragraphs>369</Paragraphs>
  <Slides>123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sedaghati</dc:creator>
  <cp:lastModifiedBy>admin</cp:lastModifiedBy>
  <cp:revision>31</cp:revision>
  <dcterms:created xsi:type="dcterms:W3CDTF">2021-12-12T08:08:23Z</dcterms:created>
  <dcterms:modified xsi:type="dcterms:W3CDTF">2022-01-11T05:58:34Z</dcterms:modified>
</cp:coreProperties>
</file>