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7" r:id="rId78"/>
    <p:sldId id="336" r:id="rId79"/>
    <p:sldId id="332" r:id="rId80"/>
    <p:sldId id="333" r:id="rId81"/>
    <p:sldId id="334" r:id="rId82"/>
    <p:sldId id="335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5854-F99C-4C83-BEC0-0A0FC4EF69A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766F-35E5-491A-91FD-30F598D8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EC6D9-B3A4-4795-AD30-EC7D1C81C17E}"/>
              </a:ext>
            </a:extLst>
          </p:cNvPr>
          <p:cNvSpPr txBox="1"/>
          <p:nvPr/>
        </p:nvSpPr>
        <p:spPr>
          <a:xfrm>
            <a:off x="3500803" y="2967334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انسیه آذر کمند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E1FCE-D551-4196-8136-CB019371D5E7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محمد دوزنده طبرستانی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8268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cs typeface="B Davat" panose="00000400000000000000" pitchFamily="2" charset="-78"/>
              </a:rPr>
              <a:t>فیروزه طاهری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2117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کوثر سلیمانی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7872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حاتم اوشانی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3569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لادن شریف تبار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3467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مبینا مصطفی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14293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منصوره امیدی کناری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4512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مسعود جعفری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44059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مهلقا قربانی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10392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ناصر نجفی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4116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نوروز علی ابراهیم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767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یاسر اکبری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79492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721395" y="3015181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دوستعلی دهقان چاچکامی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14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حرمت جمشید نژاد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33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 نشومی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047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بتول قاسمی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6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سعیده شهریاری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55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ناصرنجفی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050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سلیمان نوروزی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665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مژده موسویان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633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 کاظم یوسفی ریکنده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09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3690C-B9DF-4490-8874-894F223C56C3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مریم گرامی فرد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98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 محسن رجبیان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66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سمیه عباسی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06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محمد صادق مهری خنکداری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68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مهسا نجارتباربیشه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1077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مهین فاضلی فر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9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عمران احمدنژاد چهره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056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سالار هاشمپور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5494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زینب کیاسالار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310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عباس حسین زاده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98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احمدباقری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35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Davat" panose="00000400000000000000" pitchFamily="2" charset="-78"/>
              </a:rPr>
              <a:t>مریم عابدی</a:t>
            </a:r>
            <a:endParaRPr lang="en-US" b="1" dirty="0">
              <a:cs typeface="B Davat" panose="00000400000000000000" pitchFamily="2" charset="-78"/>
            </a:endParaRPr>
          </a:p>
          <a:p>
            <a:pPr algn="ctr" rtl="1"/>
            <a:r>
              <a:rPr lang="fa-IR" b="1" dirty="0">
                <a:cs typeface="B Davat" panose="00000400000000000000" pitchFamily="2" charset="-78"/>
              </a:rPr>
              <a:t>رئیس آموزشکده فنی و حرفه ای دختران آمل</a:t>
            </a:r>
            <a:endParaRPr lang="en-US" b="1" dirty="0"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F4927-DCB4-40FD-AB9C-59CBDF6478E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میثم معتمدی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2991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فرزانه الیاسی رستکی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10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وحیده خسروانی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4573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فائزه پیروز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60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سیدمحمدحسین حسینی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9151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سحریاری خنکداری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8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تصدقی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615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رضا رحیمی رستکی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660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طاهره نیکجو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894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نسیم مظلومی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477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فاطمه قاسمیان رکنی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23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6F6E5-5A65-44A5-A501-4878C2352428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معصومه مددی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4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 قربان پور ولوکلائی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126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احمد علی برزگررودباری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574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خیرالله مسلمی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29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فائزه کلاته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78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ساغر احمدی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378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ذبیحی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388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سحر کلاردشتی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6790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فائزه عظیمی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676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زهرا حسینی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4290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راعی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80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BCE0E-AEA8-49DE-A6D5-2FF7031EC24F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حسن عزیزی درونکلائی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019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ساینا ابدی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400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غلامی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728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سبز علی پور شیاده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41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ذبیحی اسرمی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6282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هانیه قائدی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7338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عباس حسین زاده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0442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ابراهیم طالبی کبودی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1113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تبسم رضایی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587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خندابی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649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66214" y="2993916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مهدیه قربانی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678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4C262-C155-4F00-9F8E-591FC71111FB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فاطمه صالح پور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786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صبا حسین پور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8418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میررحمانی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2478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یاسمن طاهری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951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مرضیه افضلی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4225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سهیلا محسن پور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75101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هادی یزدانی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2808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ساره امیری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1715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مبینا طالب پور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40347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اکبری لداری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6080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مهدیه عجم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553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45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317EE-D91D-4A85-9AE2-157B78F1275F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نیلوفر صالحی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29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یاسمن طاهری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8675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میررحمانی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23136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صداقت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04113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صدیقه سیفی اسکی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8201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مائده کمانی فرح آبادی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8398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طاهره محمدعلی تبار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458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9EF63-B447-4E2E-BC2D-0F7C17D3AE0C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زینب پور قاسم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39852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نرگس فرهودی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42003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محبوبه کفشگر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2379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خاطره کاوه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39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FCDFB-989D-47BD-9F93-6E123C3A1E9F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مریم اکبری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7062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معصومه مفیدی سورکی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9432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رضارحیمی رستکی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6824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فرزانه الیاسی رستکی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3418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زهرا برارنیا اطاقسرا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2839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احمدعلی برزگر گردرودی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92857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افسانه داودی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61978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آیدا غلامی مقدم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73916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فائزه پیروز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91758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طاهر نژاد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866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الهی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01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92E58-A351-48D8-AEE4-BE84E55CD606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Davat" panose="00000400000000000000" pitchFamily="2" charset="-78"/>
              </a:rPr>
              <a:t>شیما نوروزی </a:t>
            </a:r>
            <a:endParaRPr lang="en-US" sz="24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89292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 محسنی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96332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زهرارستگار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60912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زینب نقدعلی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06534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سارا عارفخانی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73732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سعیدی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14145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سلیمان نوروزی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7876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سیده فاطمه قاسمیان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8856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شیما نوروزی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4071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غزاله احمدی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90621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1"/>
            <a:ext cx="9144000" cy="66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6C0"/>
              </a:clrFrom>
              <a:clrTo>
                <a:srgbClr val="D8D6C0">
                  <a:alpha val="0"/>
                </a:srgbClr>
              </a:clrTo>
            </a:clrChange>
            <a:duotone>
              <a:prstClr val="black"/>
              <a:srgbClr val="D8D8D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06"/>
                    </a14:imgEffect>
                    <a14:imgEffect>
                      <a14:saturation sat="358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4" y="4848817"/>
            <a:ext cx="1369337" cy="128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0D0C8"/>
              </a:clrFrom>
              <a:clrTo>
                <a:srgbClr val="D0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873" r="12031" b="15069"/>
          <a:stretch/>
        </p:blipFill>
        <p:spPr>
          <a:xfrm>
            <a:off x="4049256" y="4953010"/>
            <a:ext cx="1265015" cy="839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2817" y="5026709"/>
            <a:ext cx="43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مریم عابدی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رئیس آموزشکده فنی و حرفه ای دختران آمل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B7F8-080B-4A40-9FB6-3F8F03D9BF92}"/>
              </a:ext>
            </a:extLst>
          </p:cNvPr>
          <p:cNvSpPr txBox="1"/>
          <p:nvPr/>
        </p:nvSpPr>
        <p:spPr>
          <a:xfrm>
            <a:off x="3434316" y="3026109"/>
            <a:ext cx="294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Davat" panose="00000400000000000000" pitchFamily="2" charset="-78"/>
              </a:rPr>
              <a:t>فاطمه چندر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12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1369</Words>
  <Application>Microsoft Office PowerPoint</Application>
  <PresentationFormat>On-screen Show (4:3)</PresentationFormat>
  <Paragraphs>330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sedaghati</dc:creator>
  <cp:lastModifiedBy>admin</cp:lastModifiedBy>
  <cp:revision>17</cp:revision>
  <cp:lastPrinted>2021-12-13T06:36:50Z</cp:lastPrinted>
  <dcterms:created xsi:type="dcterms:W3CDTF">2021-12-12T08:08:23Z</dcterms:created>
  <dcterms:modified xsi:type="dcterms:W3CDTF">2022-01-12T06:48:32Z</dcterms:modified>
</cp:coreProperties>
</file>