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7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1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6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0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5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مرضیه قربانعلی نیای عمران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740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یاسراکبری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240194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مهدوی فرد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36426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سمر سقائی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81033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زهراتصدقی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04792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مائده حاتم اوشانی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44476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شهرام رفیعی رفعت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30762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سحرعبدی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91316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ابراهیم حبیبی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11067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عاطفه ابراهیمی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786702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محبوبه توسلی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098946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بتول  قاسمی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169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سالار هاشمپور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613680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علی رضا ابراهیمیان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290641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سارا جمالی هندری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607679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بخشی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133232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زهرا عبدالله پور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16905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محبوبه بی نیاز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857265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 حسین مطلبی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746967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مژگان رسولی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516023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احمد باهری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835922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مصطفی بیاضی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056746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نیلوفر سروی نیا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613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خیرالله مسلمی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347454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فرحناز جعفراوغلی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2202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هاله حیدرزاده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04807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سیما امیری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731847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سعیده شهریاری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742087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 مرتضی حسینی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23154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سیدمحمد شیثی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595614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فرزانه شوقی لیسار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431802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سامره رضایی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726521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جعفری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049460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تیرداد همپارتیان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043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سیف الله برارزاده لداری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793431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ابوالقاسم جورسرایی الاشتی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517504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اصغرمددی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993263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سهیلا پوربابایی رودبنه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688731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رضا صادق 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32751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فروغ دیدار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303205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خدیجه حاجیان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938042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یوسفی ندرآبادی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235509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حسین مددی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293345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سیما امیری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444339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قربانی لیچاهی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095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عمران احمدنژادچهره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888222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عاطفه وحیدنیا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706160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راعی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547456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قاسم نظری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552769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محمد باقر سلمانی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397398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غلامی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764543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شکوهی فرد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951052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مهدیه طالب پور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69754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زبیر محمدی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900310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سمیه خطیبی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196499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زهرا هاشمی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397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راحله اسماعیلی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009244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صداقت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766584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مائده کمانی فرح آبادی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531831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53966" y="2967335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صدیقه سیفی اسکی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388469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طاهره محمدعلی تبار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432007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محبوبه کفشگر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485277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مرضیه قربانعلی نیای عمران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060002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dirty="0">
                <a:solidFill>
                  <a:prstClr val="black"/>
                </a:solidFill>
                <a:latin typeface="Calibri" panose="020F0502020204030204"/>
                <a:cs typeface="B Davat" panose="00000400000000000000" pitchFamily="2" charset="-78"/>
              </a:rPr>
              <a:t>آتوسا دنیایی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792734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اصغر مددی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689435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امیر حسن آبادی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917163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امیر مهدی جوانمرد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245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مهدی قربان پورولوکلائی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122839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آرزو گلستانی فر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751361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پاکدین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128751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پریسا نیکپور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923491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ثمانه حسینی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628306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جلال عزیزی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796929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چنگیزی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387755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حسین اعظمی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527656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حنانه خوشرویان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138202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رضا ابریشمی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762100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زهرا تصدقی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453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احمدعلی برزگررودباری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561721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زهرا عبدالله پور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617456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زهرا فراهانی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057611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زهرافرهودی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604057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سارا جمالی هندری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272996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سحر کلاردشتی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476333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سلیمان شاه حسین 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242370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 حسین مطلبی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517855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طاهره نجفی نیاسر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915981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عاطفه خسروی نژاد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467354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عاطفه متولی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8054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0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ابوالقاسم شهابی اتویی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646759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علی مسعودی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769917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علیرضا عسگری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176074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احمدی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63894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اسماعیل پور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611644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اعظمی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60136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زهرا نجاریان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368973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فرجی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759761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مبینا نعمتی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552854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مبینا هاشمی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251892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محبوبه بی نیاز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0328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سیده فاطمه زارع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8133681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محبوبه توسلی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706637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محدیث منشی 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792666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مرضیه ملکی 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984839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بخشی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907799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کسایی ثانی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860121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مهدوی فرد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122403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مصطفی اصلانی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140172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منیره دهقان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21318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مهناز قلعه میرزایی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809330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نسترن علی پور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476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احمد باقری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3987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وحیده خسروانی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297266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یاسمن حسینی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4698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کوثر سلیمانی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9437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0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سیدجلال جعفری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0999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سمیه عباسی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6282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فائزه پیروز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0585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سیدحسن عمادی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1790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عرشیا حاجی عباس شاهرودی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7781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سیدحبیب هاشمی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3129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عباس حسین 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032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فرزانه الیاسی رستکی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68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حسن عزیزی درونکلائی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2438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علی اصغرعزیزی درونکلائی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5759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امرالله محمدی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9025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عباس کاردگر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5806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شیما نوروزی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5935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حسن اکبرزاده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118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سلیمان نوروزی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7904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مسعود جعفری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880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فیروز ه طاهری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6373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حسن اکبرزاده شهرودکلائی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1647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ابراهیم رشید 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846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نیلوفر صالحی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4394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رضارحیمی رستکی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4714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خدیجه حسینی ملا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1402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جلال عزیزی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2013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هانا یوسف پور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2066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ثمانه حسینی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8345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سلیمان شاه حسین زاده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3021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سادات مقدسی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8022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مجتبی چیره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58979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ولی معصومی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87692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سیده فاطمه سیدقاسمی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347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اکبری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1957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هانیه رحمتی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3003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آرزو گلستانی فر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46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پیرنیا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6112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طاهره نجفی نیاسر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3530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حمید مروتی جویی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7239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منیره دهقان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9900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شیوا حسن پور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07769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مرضیه ملکی 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57058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مژگان باقری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92567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حنانه خوشرویان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103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مائده حاتم اوشانی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80274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پریسا حسینی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35968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شیما ادیبی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77143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کبری حسن پور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87756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داوود ایوبی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08845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علیرضا عسگری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84564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الهی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23454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حسین اعظمی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41254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فتانه دهقانی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98129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تقوی نیا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46265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محمد چنگیزی محمدی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928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سعیده شهریاری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39435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کوثر علی تبار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96980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مصطفی اصلانی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48395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امیر حسن آبادی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28156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مهلا ایوبی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20853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رضاابریشمی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52228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لیلی قربانی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01897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سیده مبینا هاشمی کروئی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43468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هادیزاده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2227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گلسا خاکسار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12562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فائزه ربیعی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125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محمد دوزنده طبرستانی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29558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سعیده جعفری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88946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کبری جعفرزاده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17268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0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نسترن علی پور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46874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اقسانه داوودی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64698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حرمت جمشیدنژاد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30573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سیده زهرا برارنیا اطاقسرا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11445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پریسا حسینی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1090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211033" y="2967334"/>
            <a:ext cx="323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سکینه رضا دوست سیاه خاله سر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77483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جعفرنژاد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73122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نائیجی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992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سجادلطیفی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5040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شکوهی فرد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68925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صدقی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15748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پنبه 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22969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اکرم دلشاد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88925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کسایی ثانی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63416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سعیده بازرگان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229857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محمدکارگران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56237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جلیلی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64493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منیر برخورداری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775487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E195A-3F2F-46D2-ACD0-A80C532D804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لیدا صادقپور خارکن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3572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2482</Words>
  <Application>Microsoft Office PowerPoint</Application>
  <PresentationFormat>On-screen Show (4:3)</PresentationFormat>
  <Paragraphs>600</Paragraphs>
  <Slides>200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200</vt:i4>
      </vt:variant>
    </vt:vector>
  </HeadingPairs>
  <TitlesOfParts>
    <vt:vector size="20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sedaghati</dc:creator>
  <cp:lastModifiedBy>admin</cp:lastModifiedBy>
  <cp:revision>23</cp:revision>
  <cp:lastPrinted>2021-12-13T08:17:37Z</cp:lastPrinted>
  <dcterms:created xsi:type="dcterms:W3CDTF">2021-12-12T08:08:23Z</dcterms:created>
  <dcterms:modified xsi:type="dcterms:W3CDTF">2022-01-12T09:27:15Z</dcterms:modified>
</cp:coreProperties>
</file>