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خدیجه سلیمانی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پریسا حمداللهی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10225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آرش زاهدی قادی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8587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351947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نرگس رضایی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79206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باباپور ملکشاه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65012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هادیزاده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23976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راحله عباسی پلگ آباد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32141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ندا  زاهدی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846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زهرا آقا برار نژاد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8659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یگانه کریمی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83369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غزاله احسانی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38487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مهلا دهقان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451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رفاهیتی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02213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نازنین فخری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5651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سوگند اطاقلو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5268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لیلا رستمی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3047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5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 محسن بزرگی امرئی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0440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مهربان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6750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سیدمریم انتظاری سرشکه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88738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فرشته امیری خانمکانی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99036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آیدا رنجبری مقدم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57296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نبی الله یدالهی سماکوش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7849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محدثه هلیرودی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480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زهرا طاهرنژاد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8723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عاشوری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778662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مریم صداقت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3080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مائده کمانی فرح آبادی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829817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صدیقه سیفی اسکی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905516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طاهره محمد علی تبار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41030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کوثر سلیمانی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88634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پریسا نجف زاده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27779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حرمت جمشید نژاد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941849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حسن عزیزی درونکلائی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012805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راحله اسماعیلی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83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مهدیه محمدیان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4657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زهرا طاهرنژاد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04550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فرهودی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571726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رستگار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02526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مهری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78500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سالار هاشمپور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21534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سحر محمدزاده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30301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 محمد حسین حسینی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419127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عباس کاردگر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63445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علی اصغر عزیزی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8860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علی جهاندارلاشکی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914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مریم اکبری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74455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عمران احمد نژاد چهره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20374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رفاهیتی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941479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زهرا نائیجیان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23382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نبوی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03232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هاشمی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57853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فرزانه الیاسی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777409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قاسم عزیزی درونکلایی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866453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کوثر نظری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871069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مائده حاتم اوشانی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30340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اکبری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71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حسن عزیزی درونکلائی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71935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ترک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00010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مهدیه طالب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447889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مهدیه محمدیان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875765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مهسا قنبری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980986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مهسا ناییجی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202548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نعیمه هادیزاده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558573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نگار مختارشاهی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14758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نگین زیادی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29922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نیلوفر صالحی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224138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هانا یوسف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924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علی خادمیان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816763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هدیه خواجه حسینی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131783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وحیده خسروانی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9851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یاسر اکبری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16041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مسعود جعفری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220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مائده حاتم اوشانی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194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علی اصغر عزیزی درونکلائی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48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زینب سعیدی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28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عارفه السادات افضلی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664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محمد دوزنده طبرستانی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47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مهدی قربان پور ولوکلایی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723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سیف الله برارزاده لداری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16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عمران احمد نژاد چهره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624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 محسن رجبیان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6318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عباس کاردگر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9025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میثم فلاح جلودار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119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اکبر نیک سیرت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922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سالار هاشمپور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301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هدیه خواجه حسینی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3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محمد باقر رهامی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4239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سجادلطیفی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0443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ابراهیم رشیدزاده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371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علی جهاندار لاشکی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5682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مریم ترک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602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احمد باقری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694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عباس حسین زاده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0021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سیدکاظم یوسفی ریکنده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3912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غلامعلی قربانی پایین لموکی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80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خیرالله مسلمی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2919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قاسم عزیزی درونکلائی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350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زهرا صابری بیدگلی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630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سیده فاطمه زارع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022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ابوالقاسم شهابی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0556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یاسر اکبری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0678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زهرا فرهودی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7836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مسعود جعفری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340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سمیه عباسی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089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سیده فریده محمدی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523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وحیده خسروانی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625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حرمت جمشید نژاد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5615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نگین زیادی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87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زهرا قاسمی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056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نیلوفر صالحی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139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محمد صادق مهری خنکداری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5200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سیدجلال جعفری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38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 حسن عمادی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7259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نوروز علی ابراهیم زاده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44859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 مجتبی خاتمی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50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محدثه مرادی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79833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عایشه بصری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0903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کیانا عقاید کاشی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066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ام البنین بلوچ اکبری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66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رضوان شاکرمی فیلی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4454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مینا السادات برومند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730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عارفه السادات افضلی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2119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حسن حسین پور استیار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1264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شفیعی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4178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مهسا خدایاری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17171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زهرا سلطانپور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0092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سیما آراسته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861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مائده هادیان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202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راحیل اسمعیل پور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9527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ام البنین جعفری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1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امیری هنزایی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2654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ابراهیم عبادی لمراسکی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7232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سها داداش تبار ورزی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583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محبوبه کفشگر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3594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مائده کیائی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6132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اسفندیاری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6189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غزاله احسانی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443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مسلمی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35250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مجید یعقوبی قره تپه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34117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محمد کتابی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06809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سحر اعتماد اردبیلی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52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مهسا قنبری کرندق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4738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امیر نیک مهر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4399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اسفندیاری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642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32701" y="2967335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معافی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8214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حیدر قاسمی زرین آبادی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46255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ناصر تورانی مالیدره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97079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هانا یوسف پور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2227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رامین شاه میرزائی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6796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 قاسم علوی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83045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علیمرادی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0115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سیده مریم انتظاری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63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همتا زال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38670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سیده فاطمه زهرا رحیمی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84544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نازنین طبری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9072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سها سیفی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2248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بهارلو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3532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شفیعی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91557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انسیه آذر کمند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432331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اکرم السادات قنبری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95465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شاه بهرامی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02423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کوثرعلیزاده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0613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1379F-A14C-4924-8D13-2D985587D7C2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زهرا قاسمی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68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2051</Words>
  <Application>Microsoft Office PowerPoint</Application>
  <PresentationFormat>On-screen Show (4:3)</PresentationFormat>
  <Paragraphs>489</Paragraphs>
  <Slides>163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sedaghati</dc:creator>
  <cp:lastModifiedBy>admin</cp:lastModifiedBy>
  <cp:revision>22</cp:revision>
  <cp:lastPrinted>2021-12-14T07:06:19Z</cp:lastPrinted>
  <dcterms:created xsi:type="dcterms:W3CDTF">2021-12-12T08:08:23Z</dcterms:created>
  <dcterms:modified xsi:type="dcterms:W3CDTF">2022-01-12T06:31:37Z</dcterms:modified>
</cp:coreProperties>
</file>